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gif>
</file>

<file path=ppt/media/image03.gif>
</file>

<file path=ppt/media/image04.png>
</file>

<file path=ppt/media/image05.gif>
</file>

<file path=ppt/media/image06.png>
</file>

<file path=ppt/media/image07.png>
</file>

<file path=ppt/media/image08.pn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152475"/>
            <a:ext cx="36948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9" name="Shape 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0" name="Shape 4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0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  <p:pic>
        <p:nvPicPr>
          <p:cNvPr descr="Untitled.png" id="9" name="Shape 9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Developed By: Ramy Atalla, Michael Medina, &amp; Mark Lindo</a:t>
            </a:r>
          </a:p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  <p:pic>
        <p:nvPicPr>
          <p:cNvPr id="57" name="Shape 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744562"/>
            <a:ext cx="7086600" cy="290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Traffic Cameras - Can We Use Them?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311700" y="1152475"/>
            <a:ext cx="816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DOT camera feed was collected from the DOT’s website to provide extra insight to the user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Can you find a parking spot yourself?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Free public cameras are limited to Manhattan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Mostly located on intersections and expressways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153 traffic cameras were used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311700" y="445025"/>
            <a:ext cx="8520600" cy="839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Traffic Cameras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311700" y="1284125"/>
            <a:ext cx="3694800" cy="2851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Yellow ParkZone icons represent a traffic camera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Icons are clickable and when clicked video is displayed 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This is meant to help the user get an image of traffic and parking spots in the area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0" name="Shape 1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  <p:pic>
        <p:nvPicPr>
          <p:cNvPr descr="Screenshot from 2016-08-15 23-23-07.png" id="131" name="Shape 131"/>
          <p:cNvPicPr preferRelativeResize="0"/>
          <p:nvPr/>
        </p:nvPicPr>
        <p:blipFill rotWithShape="1">
          <a:blip r:embed="rId3">
            <a:alphaModFix/>
          </a:blip>
          <a:srcRect b="1923" l="0" r="0" t="1923"/>
          <a:stretch/>
        </p:blipFill>
        <p:spPr>
          <a:xfrm>
            <a:off x="4213499" y="1382375"/>
            <a:ext cx="4807651" cy="2378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The TL;DR</a:t>
            </a: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311700" y="1152475"/>
            <a:ext cx="81609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ParkZone is a web application designed to help you find parking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 clean map interface displays parking garages and signs to help you make the best call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Added functionality like plotting a course to your destination makes ParkZone an all inclusive app</a:t>
            </a:r>
          </a:p>
          <a:p>
            <a:pPr indent="-228600" lvl="0" marL="45720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ParkZone hopes to push the boundary forward and make you rethink the way a parking assistant application should work</a:t>
            </a:r>
          </a:p>
        </p:txBody>
      </p:sp>
      <p:sp>
        <p:nvSpPr>
          <p:cNvPr id="138" name="Shape 13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Repository @ https://github.com/ramitix/ParkZone</a:t>
            </a:r>
          </a:p>
        </p:txBody>
      </p:sp>
      <p:sp>
        <p:nvSpPr>
          <p:cNvPr id="144" name="Shape 1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744562"/>
            <a:ext cx="7086600" cy="290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www.GIFCreator.me_DQvMq9.gif" id="63" name="Shape 63"/>
          <p:cNvPicPr preferRelativeResize="0"/>
          <p:nvPr/>
        </p:nvPicPr>
        <p:blipFill rotWithShape="1">
          <a:blip r:embed="rId3">
            <a:alphaModFix/>
          </a:blip>
          <a:srcRect b="5767" l="1153" r="1056" t="5767"/>
          <a:stretch/>
        </p:blipFill>
        <p:spPr>
          <a:xfrm>
            <a:off x="-19749" y="0"/>
            <a:ext cx="9144000" cy="517033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>
            <p:ph idx="12" type="sldNum"/>
          </p:nvPr>
        </p:nvSpPr>
        <p:spPr>
          <a:xfrm>
            <a:off x="-76199" y="4749650"/>
            <a:ext cx="2862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400">
                <a:solidFill>
                  <a:srgbClr val="FFFFFF"/>
                </a:solidFill>
                <a:highlight>
                  <a:srgbClr val="26A4FF"/>
                </a:highlight>
              </a:rPr>
              <a:t>‹#›</a:t>
            </a:fld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www.GIFCreator.me_jtZ3rv.gif" id="70" name="Shape 70"/>
          <p:cNvPicPr preferRelativeResize="0"/>
          <p:nvPr/>
        </p:nvPicPr>
        <p:blipFill rotWithShape="1">
          <a:blip r:embed="rId3">
            <a:alphaModFix/>
          </a:blip>
          <a:srcRect b="5767" l="1026" r="1192" t="5767"/>
          <a:stretch/>
        </p:blipFill>
        <p:spPr>
          <a:xfrm>
            <a:off x="17487" y="0"/>
            <a:ext cx="90965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>
            <p:ph idx="12" type="sldNum"/>
          </p:nvPr>
        </p:nvSpPr>
        <p:spPr>
          <a:xfrm>
            <a:off x="3" y="4749650"/>
            <a:ext cx="3273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400">
                <a:solidFill>
                  <a:srgbClr val="FFFFFF"/>
                </a:solidFill>
                <a:highlight>
                  <a:srgbClr val="26A4FF"/>
                </a:highlight>
              </a:rPr>
              <a:t>‹#›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ww.GIFCreator.me_av2jQO.gif" id="76" name="Shape 76"/>
          <p:cNvPicPr preferRelativeResize="0"/>
          <p:nvPr/>
        </p:nvPicPr>
        <p:blipFill rotWithShape="1">
          <a:blip r:embed="rId3">
            <a:alphaModFix/>
          </a:blip>
          <a:srcRect b="5772" l="1153" r="1056" t="5958"/>
          <a:stretch/>
        </p:blipFill>
        <p:spPr>
          <a:xfrm>
            <a:off x="26973" y="-249"/>
            <a:ext cx="91170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 txBox="1"/>
          <p:nvPr>
            <p:ph idx="12" type="sldNum"/>
          </p:nvPr>
        </p:nvSpPr>
        <p:spPr>
          <a:xfrm>
            <a:off x="3" y="4749650"/>
            <a:ext cx="3273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400">
                <a:solidFill>
                  <a:srgbClr val="FFFFFF"/>
                </a:solidFill>
                <a:highlight>
                  <a:srgbClr val="26A4FF"/>
                </a:highlight>
              </a:rPr>
              <a:t>‹#›</a:t>
            </a:fld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The Problem We All Face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311700" y="124682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just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Everyday thousands of people travel in and out of New York City but more often than not they run into these common problems:</a:t>
            </a:r>
          </a:p>
          <a:p>
            <a:pPr indent="-228600" lvl="0" marL="457200" rtl="0" algn="just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You get to your destination and there is no parking available</a:t>
            </a:r>
          </a:p>
          <a:p>
            <a:pPr indent="-228600" lvl="0" marL="457200" rtl="0" algn="just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You don’t know if your destination will provide parking or if you have to find a parking lot</a:t>
            </a:r>
          </a:p>
          <a:p>
            <a:pPr indent="-228600" lvl="0" marL="457200" algn="just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All the parking lots around your destination seem too expensive</a:t>
            </a:r>
          </a:p>
          <a:p>
            <a:pPr lvl="0" algn="just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Introducing ParkZone</a:t>
            </a:r>
          </a:p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311700" y="1246825"/>
            <a:ext cx="369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At a glance, ParkZone is a simple web application that helps the user find parking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Map controls are easy to understand and intuitive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Interface is completely interactable</a:t>
            </a:r>
          </a:p>
          <a:p>
            <a:pPr indent="-228600" lvl="0" marL="45720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Clean layout and design</a:t>
            </a:r>
          </a:p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3500" y="1390950"/>
            <a:ext cx="4807650" cy="236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Simple and Easy to Use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246825"/>
            <a:ext cx="3460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Functionality is very straightforward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Type in your destination and ParkZone does the rest</a:t>
            </a:r>
          </a:p>
          <a:p>
            <a:pPr indent="-228600" lvl="0" marL="45720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Intuitive map controls and toggles makes seeing what you want easier</a:t>
            </a:r>
          </a:p>
        </p:txBody>
      </p:sp>
      <p:sp>
        <p:nvSpPr>
          <p:cNvPr id="99" name="Shape 9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3499" y="1390962"/>
            <a:ext cx="4807650" cy="236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The Information You Want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311700" y="1246825"/>
            <a:ext cx="369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The data is displayed in a clean and easy to follow format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Information at a glance - map shows the cheapest the garage offers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All the necessary information you might want is there</a:t>
            </a:r>
          </a:p>
          <a:p>
            <a:pPr indent="-228600" lvl="0" marL="45720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Address, rates, accessibility and more</a:t>
            </a:r>
          </a:p>
        </p:txBody>
      </p:sp>
      <p:sp>
        <p:nvSpPr>
          <p:cNvPr id="107" name="Shape 10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3499" y="1390962"/>
            <a:ext cx="4807650" cy="23615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Added Functionality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311700" y="1246825"/>
            <a:ext cx="369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Toggleable map details to make viewing information easier</a:t>
            </a:r>
          </a:p>
          <a:p>
            <a:pPr indent="-228600" lvl="0" marL="457200" rtl="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Find’s where you are using location services</a:t>
            </a:r>
          </a:p>
          <a:p>
            <a:pPr indent="-228600" lvl="0" marL="457200">
              <a:spcBef>
                <a:spcPts val="0"/>
              </a:spcBef>
              <a:buClr>
                <a:srgbClr val="FFFFFF"/>
              </a:buClr>
            </a:pPr>
            <a:r>
              <a:rPr lang="en">
                <a:solidFill>
                  <a:srgbClr val="FFFFFF"/>
                </a:solidFill>
              </a:rPr>
              <a:t>Directional feature to find out how to get to where you want to go</a:t>
            </a:r>
          </a:p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3500" y="1390962"/>
            <a:ext cx="4807650" cy="2361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